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5"/>
  </p:notesMasterIdLst>
  <p:sldIdLst>
    <p:sldId id="2030" r:id="rId2"/>
    <p:sldId id="2033" r:id="rId3"/>
    <p:sldId id="2006" r:id="rId4"/>
    <p:sldId id="2008" r:id="rId5"/>
    <p:sldId id="2009" r:id="rId6"/>
    <p:sldId id="2010" r:id="rId7"/>
    <p:sldId id="2012" r:id="rId8"/>
    <p:sldId id="2021" r:id="rId9"/>
    <p:sldId id="2011" r:id="rId10"/>
    <p:sldId id="2018" r:id="rId11"/>
    <p:sldId id="2020" r:id="rId12"/>
    <p:sldId id="2019" r:id="rId13"/>
    <p:sldId id="2026" r:id="rId14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07" d="100"/>
          <a:sy n="107" d="100"/>
        </p:scale>
        <p:origin x="78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544463" y="311914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Step 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1395" y="311914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Step 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2720" y="311914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Step 02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50000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6296" y="2350957"/>
            <a:ext cx="2066591" cy="83099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your attention!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7126" y="1537446"/>
            <a:ext cx="212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5697" y="2624381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Synthetizer</a:t>
            </a:r>
            <a:endParaRPr lang="en-US" sz="1600" dirty="0">
              <a:solidFill>
                <a:schemeClr val="tx2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3957276" y="2361660"/>
            <a:ext cx="3333897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Insert text here…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86790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3379" y="2356634"/>
            <a:ext cx="3333897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Insert text here…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871799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234214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834160"/>
            <a:ext cx="2433271" cy="147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double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234214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237169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236</Words>
  <Application>Microsoft Office PowerPoint</Application>
  <PresentationFormat>Presentazione su schermo (16:9)</PresentationFormat>
  <Paragraphs>49</Paragraphs>
  <Slides>13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Jonathan Rocco</cp:lastModifiedBy>
  <cp:revision>15</cp:revision>
  <dcterms:created xsi:type="dcterms:W3CDTF">2021-05-29T16:19:14Z</dcterms:created>
  <dcterms:modified xsi:type="dcterms:W3CDTF">2021-05-29T18:07:06Z</dcterms:modified>
</cp:coreProperties>
</file>